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83C954-3955-4865-B139-6650CCA774DC}" v="1856" dt="2021-01-12T11:06:45.6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91" d="100"/>
          <a:sy n="91" d="100"/>
        </p:scale>
        <p:origin x="3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 QUIGG" userId="S::gquigg612@c2ken.net::197cd0a7-d1a9-425f-ba88-00019a71c961" providerId="AD" clId="Web-{2683C954-3955-4865-B139-6650CCA774DC}"/>
    <pc:docChg chg="addSld modSld">
      <pc:chgData name="G QUIGG" userId="S::gquigg612@c2ken.net::197cd0a7-d1a9-425f-ba88-00019a71c961" providerId="AD" clId="Web-{2683C954-3955-4865-B139-6650CCA774DC}" dt="2021-01-12T11:06:45.651" v="917" actId="20577"/>
      <pc:docMkLst>
        <pc:docMk/>
      </pc:docMkLst>
      <pc:sldChg chg="modSp">
        <pc:chgData name="G QUIGG" userId="S::gquigg612@c2ken.net::197cd0a7-d1a9-425f-ba88-00019a71c961" providerId="AD" clId="Web-{2683C954-3955-4865-B139-6650CCA774DC}" dt="2021-01-12T10:43:46.458" v="124" actId="20577"/>
        <pc:sldMkLst>
          <pc:docMk/>
          <pc:sldMk cId="109857222" sldId="256"/>
        </pc:sldMkLst>
        <pc:spChg chg="mod">
          <ac:chgData name="G QUIGG" userId="S::gquigg612@c2ken.net::197cd0a7-d1a9-425f-ba88-00019a71c961" providerId="AD" clId="Web-{2683C954-3955-4865-B139-6650CCA774DC}" dt="2021-01-12T10:37:00.853" v="20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G QUIGG" userId="S::gquigg612@c2ken.net::197cd0a7-d1a9-425f-ba88-00019a71c961" providerId="AD" clId="Web-{2683C954-3955-4865-B139-6650CCA774DC}" dt="2021-01-12T10:43:46.458" v="124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modSp new">
        <pc:chgData name="G QUIGG" userId="S::gquigg612@c2ken.net::197cd0a7-d1a9-425f-ba88-00019a71c961" providerId="AD" clId="Web-{2683C954-3955-4865-B139-6650CCA774DC}" dt="2021-01-12T10:55:24.461" v="574" actId="20577"/>
        <pc:sldMkLst>
          <pc:docMk/>
          <pc:sldMk cId="3434633753" sldId="257"/>
        </pc:sldMkLst>
        <pc:spChg chg="mod">
          <ac:chgData name="G QUIGG" userId="S::gquigg612@c2ken.net::197cd0a7-d1a9-425f-ba88-00019a71c961" providerId="AD" clId="Web-{2683C954-3955-4865-B139-6650CCA774DC}" dt="2021-01-12T10:54:37.866" v="570" actId="20577"/>
          <ac:spMkLst>
            <pc:docMk/>
            <pc:sldMk cId="3434633753" sldId="257"/>
            <ac:spMk id="2" creationId="{93B019E2-2167-4B06-8812-360DC217D688}"/>
          </ac:spMkLst>
        </pc:spChg>
        <pc:spChg chg="mod">
          <ac:chgData name="G QUIGG" userId="S::gquigg612@c2ken.net::197cd0a7-d1a9-425f-ba88-00019a71c961" providerId="AD" clId="Web-{2683C954-3955-4865-B139-6650CCA774DC}" dt="2021-01-12T10:55:24.461" v="574" actId="20577"/>
          <ac:spMkLst>
            <pc:docMk/>
            <pc:sldMk cId="3434633753" sldId="257"/>
            <ac:spMk id="3" creationId="{2B39B49B-7D49-4CB8-A681-AC44258D4207}"/>
          </ac:spMkLst>
        </pc:spChg>
      </pc:sldChg>
      <pc:sldChg chg="modSp new">
        <pc:chgData name="G QUIGG" userId="S::gquigg612@c2ken.net::197cd0a7-d1a9-425f-ba88-00019a71c961" providerId="AD" clId="Web-{2683C954-3955-4865-B139-6650CCA774DC}" dt="2021-01-12T11:06:45.651" v="917" actId="20577"/>
        <pc:sldMkLst>
          <pc:docMk/>
          <pc:sldMk cId="3463398884" sldId="258"/>
        </pc:sldMkLst>
        <pc:spChg chg="mod">
          <ac:chgData name="G QUIGG" userId="S::gquigg612@c2ken.net::197cd0a7-d1a9-425f-ba88-00019a71c961" providerId="AD" clId="Web-{2683C954-3955-4865-B139-6650CCA774DC}" dt="2021-01-12T10:55:36.258" v="592" actId="20577"/>
          <ac:spMkLst>
            <pc:docMk/>
            <pc:sldMk cId="3463398884" sldId="258"/>
            <ac:spMk id="2" creationId="{E99B197C-F2E5-4F81-A9FF-1F3BD82F4077}"/>
          </ac:spMkLst>
        </pc:spChg>
        <pc:spChg chg="mod">
          <ac:chgData name="G QUIGG" userId="S::gquigg612@c2ken.net::197cd0a7-d1a9-425f-ba88-00019a71c961" providerId="AD" clId="Web-{2683C954-3955-4865-B139-6650CCA774DC}" dt="2021-01-12T11:06:45.651" v="917" actId="20577"/>
          <ac:spMkLst>
            <pc:docMk/>
            <pc:sldMk cId="3463398884" sldId="258"/>
            <ac:spMk id="3" creationId="{C1DFB3CE-DF2F-4040-9EB7-72E8D324DA4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FF0000"/>
                </a:solidFill>
                <a:cs typeface="Calibri Light"/>
              </a:rPr>
              <a:t>GCSE English Literature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GB" b="1" dirty="0">
                <a:cs typeface="Calibri"/>
              </a:rPr>
              <a:t>'If you don't like to read you haven't found the right book' </a:t>
            </a:r>
            <a:r>
              <a:rPr lang="en-GB" b="1" dirty="0" smtClean="0">
                <a:cs typeface="Calibri"/>
              </a:rPr>
              <a:t>J. K. Rowling</a:t>
            </a:r>
          </a:p>
          <a:p>
            <a:endParaRPr lang="en-GB" b="1" dirty="0">
              <a:cs typeface="Calibri" panose="020F0502020204030204"/>
            </a:endParaRPr>
          </a:p>
          <a:p>
            <a:r>
              <a:rPr lang="en-GB" b="1" dirty="0">
                <a:cs typeface="Calibri" panose="020F0502020204030204"/>
              </a:rPr>
              <a:t>Highly successful people like Elon Musk, Opray Winfrey and Bill Gates find time to read every day.</a:t>
            </a:r>
          </a:p>
          <a:p>
            <a:r>
              <a:rPr lang="en-GB" b="1" dirty="0">
                <a:cs typeface="Calibri" panose="020F0502020204030204"/>
              </a:rPr>
              <a:t>  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019E2-2167-4B06-8812-360DC217D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FF0000"/>
                </a:solidFill>
                <a:cs typeface="Calibri Light"/>
              </a:rPr>
              <a:t>English Literature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9B49B-7D49-4CB8-A681-AC44258D42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GB" b="1" dirty="0">
                <a:cs typeface="Calibri"/>
              </a:rPr>
              <a:t>Unit 1: The Study of Prose: External Examination 1hr 45 mins: 30%</a:t>
            </a:r>
          </a:p>
          <a:p>
            <a:r>
              <a:rPr lang="en-GB" dirty="0">
                <a:cs typeface="Calibri"/>
              </a:rPr>
              <a:t>Students study 'Of Mice and Men' and nineteenth –century prose extracts </a:t>
            </a:r>
            <a:r>
              <a:rPr lang="en-GB" dirty="0" err="1">
                <a:cs typeface="Calibri"/>
              </a:rPr>
              <a:t>eg</a:t>
            </a:r>
            <a:r>
              <a:rPr lang="en-GB" dirty="0">
                <a:cs typeface="Calibri"/>
              </a:rPr>
              <a:t> Oliver Twist, Tom Sawyer.</a:t>
            </a:r>
          </a:p>
          <a:p>
            <a:r>
              <a:rPr lang="en-GB" b="1" dirty="0">
                <a:cs typeface="Calibri"/>
              </a:rPr>
              <a:t>Unit 2: The Study of Drama and Poetry: External Written Examination: 2hrs: 50%</a:t>
            </a:r>
          </a:p>
          <a:p>
            <a:r>
              <a:rPr lang="en-GB" dirty="0">
                <a:cs typeface="Calibri"/>
              </a:rPr>
              <a:t>Students study 'Blood Brothers' and an anthology of poetry called 'Identity that includes poems by Irish poets Sinead </a:t>
            </a:r>
            <a:r>
              <a:rPr lang="en-GB" dirty="0" err="1">
                <a:cs typeface="Calibri"/>
              </a:rPr>
              <a:t>Morissey</a:t>
            </a:r>
            <a:r>
              <a:rPr lang="en-GB" dirty="0">
                <a:cs typeface="Calibri"/>
              </a:rPr>
              <a:t>, Ciaran Carson and Seamus Heaney.</a:t>
            </a:r>
          </a:p>
          <a:p>
            <a:r>
              <a:rPr lang="en-GB" b="1" dirty="0">
                <a:cs typeface="Calibri"/>
              </a:rPr>
              <a:t>Unit 3: The Study of Shakespeare: Internal Controlled Assessment 2hrs: 20%</a:t>
            </a:r>
          </a:p>
          <a:p>
            <a:r>
              <a:rPr lang="en-GB" dirty="0">
                <a:cs typeface="Calibri"/>
              </a:rPr>
              <a:t>Students study Macbeth then prepare and write an essay on a chosen theme. </a:t>
            </a:r>
          </a:p>
        </p:txBody>
      </p:sp>
    </p:spTree>
    <p:extLst>
      <p:ext uri="{BB962C8B-B14F-4D97-AF65-F5344CB8AC3E}">
        <p14:creationId xmlns:p14="http://schemas.microsoft.com/office/powerpoint/2010/main" val="3434633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B197C-F2E5-4F81-A9FF-1F3BD82F4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  <a:cs typeface="Calibri Light"/>
              </a:rPr>
              <a:t>Why Study English Literature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FB3CE-DF2F-4040-9EB7-72E8D324DA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>
                <a:cs typeface="Calibri"/>
              </a:rPr>
              <a:t>The English Department achieve excellent results each year.</a:t>
            </a:r>
          </a:p>
          <a:p>
            <a:r>
              <a:rPr lang="en-GB" dirty="0">
                <a:cs typeface="Calibri"/>
              </a:rPr>
              <a:t>It is a highly respected </a:t>
            </a:r>
            <a:r>
              <a:rPr lang="en-GB">
                <a:cs typeface="Calibri"/>
              </a:rPr>
              <a:t>GCSE.</a:t>
            </a:r>
            <a:endParaRPr lang="en-GB" dirty="0">
              <a:cs typeface="Calibri"/>
            </a:endParaRPr>
          </a:p>
          <a:p>
            <a:r>
              <a:rPr lang="en-GB">
                <a:cs typeface="Calibri"/>
              </a:rPr>
              <a:t>It develops reading, writing and debating skills that are transferable </a:t>
            </a:r>
            <a:r>
              <a:rPr lang="en-GB" dirty="0">
                <a:cs typeface="Calibri"/>
              </a:rPr>
              <a:t>across all subjects</a:t>
            </a:r>
          </a:p>
          <a:p>
            <a:r>
              <a:rPr lang="en-GB" dirty="0">
                <a:cs typeface="Calibri"/>
              </a:rPr>
              <a:t>It develops skills such as empathy, respect and compassion, skills that are also important in all careers.</a:t>
            </a:r>
            <a:endParaRPr lang="en-GB"/>
          </a:p>
          <a:p>
            <a:r>
              <a:rPr lang="en-GB" dirty="0">
                <a:cs typeface="Calibri"/>
              </a:rPr>
              <a:t>Reading helps makes us better, rounded people who can contribute positively to our </a:t>
            </a:r>
            <a:r>
              <a:rPr lang="en-GB">
                <a:cs typeface="Calibri"/>
              </a:rPr>
              <a:t>society.</a:t>
            </a:r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63398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227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GCSE English Literature</vt:lpstr>
      <vt:lpstr>English Literature Specification</vt:lpstr>
      <vt:lpstr>Why Study English Literature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G QUIGG</cp:lastModifiedBy>
  <cp:revision>159</cp:revision>
  <dcterms:created xsi:type="dcterms:W3CDTF">2021-01-12T10:36:31Z</dcterms:created>
  <dcterms:modified xsi:type="dcterms:W3CDTF">2021-01-12T12:12:47Z</dcterms:modified>
</cp:coreProperties>
</file>